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4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5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3.xml"/><Relationship Id="rId5" Type="http://schemas.openxmlformats.org/officeDocument/2006/relationships/presProps" Target="presProps.xml"/><Relationship Id="rId10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customXml" Target="../customXml/item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2666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7144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6180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7465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669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5758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738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9908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8246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8944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3267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85389-9FBA-4BEC-93D0-B9406DB621A7}" type="datetimeFigureOut">
              <a:rPr kumimoji="1" lang="ja-JP" altLang="en-US" smtClean="0"/>
              <a:t>2022/2/19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325FC-D1F4-48FD-AB87-51BA53E4FF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1622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3853399" y="1295447"/>
            <a:ext cx="180000" cy="36000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8246026" y="1295447"/>
            <a:ext cx="180000" cy="36000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4033399" y="1505840"/>
            <a:ext cx="4212627" cy="13684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4033399" y="4490452"/>
            <a:ext cx="4212627" cy="13684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/>
        </p:nvSpPr>
        <p:spPr>
          <a:xfrm>
            <a:off x="4871405" y="4304962"/>
            <a:ext cx="202301" cy="18548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7205719" y="4304961"/>
            <a:ext cx="202301" cy="18548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4687231" y="3894160"/>
            <a:ext cx="2880000" cy="72000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4459407" y="4029834"/>
            <a:ext cx="153053" cy="4636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/>
        </p:nvSpPr>
        <p:spPr>
          <a:xfrm>
            <a:off x="7666964" y="4026777"/>
            <a:ext cx="153053" cy="4636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4339712" y="3885570"/>
            <a:ext cx="3600000" cy="13684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4699712" y="1940226"/>
            <a:ext cx="2880000" cy="72000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/>
        </p:nvSpPr>
        <p:spPr>
          <a:xfrm>
            <a:off x="4699712" y="2013571"/>
            <a:ext cx="49994" cy="1947714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/>
        </p:nvSpPr>
        <p:spPr>
          <a:xfrm flipH="1">
            <a:off x="7520833" y="2013571"/>
            <a:ext cx="56747" cy="1947714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699712" y="1998109"/>
            <a:ext cx="1066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Shroud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正方形/長方形 21"/>
          <p:cNvSpPr/>
          <p:nvPr/>
        </p:nvSpPr>
        <p:spPr>
          <a:xfrm>
            <a:off x="5056020" y="3793898"/>
            <a:ext cx="2160000" cy="72000"/>
          </a:xfrm>
          <a:prstGeom prst="rect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/>
          <p:cNvSpPr/>
          <p:nvPr/>
        </p:nvSpPr>
        <p:spPr>
          <a:xfrm>
            <a:off x="5320415" y="2306032"/>
            <a:ext cx="1638735" cy="1390476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BIRDS-5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/>
          <p:cNvSpPr/>
          <p:nvPr/>
        </p:nvSpPr>
        <p:spPr>
          <a:xfrm>
            <a:off x="6877398" y="3707515"/>
            <a:ext cx="81752" cy="766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/>
          <p:cNvSpPr/>
          <p:nvPr/>
        </p:nvSpPr>
        <p:spPr>
          <a:xfrm>
            <a:off x="5320274" y="3711213"/>
            <a:ext cx="81752" cy="766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8" name="図 27"/>
          <p:cNvPicPr>
            <a:picLocks noChangeAspect="1"/>
          </p:cNvPicPr>
          <p:nvPr/>
        </p:nvPicPr>
        <p:blipFill rotWithShape="1">
          <a:blip r:embed="rId2"/>
          <a:srcRect l="5874" r="2460" b="22458"/>
          <a:stretch/>
        </p:blipFill>
        <p:spPr>
          <a:xfrm>
            <a:off x="9373330" y="3590300"/>
            <a:ext cx="637960" cy="531227"/>
          </a:xfrm>
          <a:prstGeom prst="rect">
            <a:avLst/>
          </a:prstGeom>
        </p:spPr>
      </p:pic>
      <p:pic>
        <p:nvPicPr>
          <p:cNvPr id="31" name="図 30"/>
          <p:cNvPicPr>
            <a:picLocks noChangeAspect="1"/>
          </p:cNvPicPr>
          <p:nvPr/>
        </p:nvPicPr>
        <p:blipFill rotWithShape="1">
          <a:blip r:embed="rId2"/>
          <a:srcRect l="5874" r="2460" b="22458"/>
          <a:stretch/>
        </p:blipFill>
        <p:spPr>
          <a:xfrm>
            <a:off x="9286333" y="4190243"/>
            <a:ext cx="637960" cy="531227"/>
          </a:xfrm>
          <a:prstGeom prst="rect">
            <a:avLst/>
          </a:prstGeom>
        </p:spPr>
      </p:pic>
      <p:sp>
        <p:nvSpPr>
          <p:cNvPr id="35" name="フリーフォーム 34"/>
          <p:cNvSpPr/>
          <p:nvPr/>
        </p:nvSpPr>
        <p:spPr>
          <a:xfrm flipV="1">
            <a:off x="8445207" y="4022413"/>
            <a:ext cx="943985" cy="101351"/>
          </a:xfrm>
          <a:custGeom>
            <a:avLst/>
            <a:gdLst>
              <a:gd name="connsiteX0" fmla="*/ 2311400 w 2311400"/>
              <a:gd name="connsiteY0" fmla="*/ 422275 h 422275"/>
              <a:gd name="connsiteX1" fmla="*/ 2193925 w 2311400"/>
              <a:gd name="connsiteY1" fmla="*/ 381000 h 422275"/>
              <a:gd name="connsiteX2" fmla="*/ 1968500 w 2311400"/>
              <a:gd name="connsiteY2" fmla="*/ 222250 h 422275"/>
              <a:gd name="connsiteX3" fmla="*/ 0 w 2311400"/>
              <a:gd name="connsiteY3" fmla="*/ 0 h 42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1400" h="422275">
                <a:moveTo>
                  <a:pt x="2311400" y="422275"/>
                </a:moveTo>
                <a:cubicBezTo>
                  <a:pt x="2281237" y="418306"/>
                  <a:pt x="2251075" y="414337"/>
                  <a:pt x="2193925" y="381000"/>
                </a:cubicBezTo>
                <a:cubicBezTo>
                  <a:pt x="2136775" y="347662"/>
                  <a:pt x="2334154" y="285750"/>
                  <a:pt x="1968500" y="222250"/>
                </a:cubicBezTo>
                <a:cubicBezTo>
                  <a:pt x="1602846" y="158750"/>
                  <a:pt x="801423" y="79375"/>
                  <a:pt x="0" y="0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フリーフォーム 37"/>
          <p:cNvSpPr/>
          <p:nvPr/>
        </p:nvSpPr>
        <p:spPr>
          <a:xfrm>
            <a:off x="8432384" y="4123764"/>
            <a:ext cx="853949" cy="503531"/>
          </a:xfrm>
          <a:custGeom>
            <a:avLst/>
            <a:gdLst>
              <a:gd name="connsiteX0" fmla="*/ 2328333 w 2328333"/>
              <a:gd name="connsiteY0" fmla="*/ 971550 h 971550"/>
              <a:gd name="connsiteX1" fmla="*/ 2101850 w 2328333"/>
              <a:gd name="connsiteY1" fmla="*/ 895350 h 971550"/>
              <a:gd name="connsiteX2" fmla="*/ 749300 w 2328333"/>
              <a:gd name="connsiteY2" fmla="*/ 410634 h 971550"/>
              <a:gd name="connsiteX3" fmla="*/ 0 w 2328333"/>
              <a:gd name="connsiteY3" fmla="*/ 0 h 97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8333" h="971550">
                <a:moveTo>
                  <a:pt x="2328333" y="971550"/>
                </a:moveTo>
                <a:lnTo>
                  <a:pt x="2101850" y="895350"/>
                </a:lnTo>
                <a:cubicBezTo>
                  <a:pt x="1838678" y="801864"/>
                  <a:pt x="1099608" y="559859"/>
                  <a:pt x="749300" y="410634"/>
                </a:cubicBezTo>
                <a:cubicBezTo>
                  <a:pt x="398992" y="261409"/>
                  <a:pt x="199496" y="130704"/>
                  <a:pt x="0" y="0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9896929" y="3319511"/>
            <a:ext cx="509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P1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9846029" y="4455856"/>
            <a:ext cx="509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P2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5" name="図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207" y="879277"/>
            <a:ext cx="2832393" cy="1671842"/>
          </a:xfrm>
          <a:prstGeom prst="rect">
            <a:avLst/>
          </a:prstGeom>
        </p:spPr>
      </p:pic>
      <p:pic>
        <p:nvPicPr>
          <p:cNvPr id="46" name="図 45"/>
          <p:cNvPicPr>
            <a:picLocks noChangeAspect="1"/>
          </p:cNvPicPr>
          <p:nvPr/>
        </p:nvPicPr>
        <p:blipFill rotWithShape="1">
          <a:blip r:embed="rId4"/>
          <a:srcRect t="2396" r="1608" b="2379"/>
          <a:stretch/>
        </p:blipFill>
        <p:spPr>
          <a:xfrm>
            <a:off x="7276777" y="745307"/>
            <a:ext cx="933773" cy="744240"/>
          </a:xfrm>
          <a:prstGeom prst="rect">
            <a:avLst/>
          </a:prstGeom>
        </p:spPr>
      </p:pic>
      <p:sp>
        <p:nvSpPr>
          <p:cNvPr id="47" name="フリーフォーム 46"/>
          <p:cNvSpPr/>
          <p:nvPr/>
        </p:nvSpPr>
        <p:spPr>
          <a:xfrm>
            <a:off x="8191500" y="793750"/>
            <a:ext cx="266700" cy="131233"/>
          </a:xfrm>
          <a:custGeom>
            <a:avLst/>
            <a:gdLst>
              <a:gd name="connsiteX0" fmla="*/ 266700 w 266700"/>
              <a:gd name="connsiteY0" fmla="*/ 131233 h 131233"/>
              <a:gd name="connsiteX1" fmla="*/ 0 w 266700"/>
              <a:gd name="connsiteY1" fmla="*/ 0 h 131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6700" h="131233">
                <a:moveTo>
                  <a:pt x="266700" y="131233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下矢印 48"/>
          <p:cNvSpPr/>
          <p:nvPr/>
        </p:nvSpPr>
        <p:spPr>
          <a:xfrm flipV="1">
            <a:off x="7177292" y="4640717"/>
            <a:ext cx="283205" cy="967436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7318894" y="5037337"/>
            <a:ext cx="95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Coolant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正方形/長方形 53"/>
          <p:cNvSpPr/>
          <p:nvPr/>
        </p:nvSpPr>
        <p:spPr>
          <a:xfrm>
            <a:off x="4756767" y="4635888"/>
            <a:ext cx="645258" cy="9274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正方形/長方形 54"/>
          <p:cNvSpPr/>
          <p:nvPr/>
        </p:nvSpPr>
        <p:spPr>
          <a:xfrm>
            <a:off x="5832671" y="4635654"/>
            <a:ext cx="645258" cy="9274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正方形/長方形 55"/>
          <p:cNvSpPr/>
          <p:nvPr/>
        </p:nvSpPr>
        <p:spPr>
          <a:xfrm>
            <a:off x="4829748" y="4734983"/>
            <a:ext cx="492858" cy="2996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endParaRPr kumimoji="1" lang="ja-JP" altLang="en-US" sz="105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正方形/長方形 56"/>
          <p:cNvSpPr/>
          <p:nvPr/>
        </p:nvSpPr>
        <p:spPr>
          <a:xfrm>
            <a:off x="5905623" y="4734983"/>
            <a:ext cx="492858" cy="2996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05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ja-JP" sz="105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ja-JP" altLang="en-US" sz="105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フリーフォーム 58"/>
          <p:cNvSpPr/>
          <p:nvPr/>
        </p:nvSpPr>
        <p:spPr>
          <a:xfrm>
            <a:off x="6965950" y="2109678"/>
            <a:ext cx="1282700" cy="1020872"/>
          </a:xfrm>
          <a:custGeom>
            <a:avLst/>
            <a:gdLst>
              <a:gd name="connsiteX0" fmla="*/ 1282700 w 1282700"/>
              <a:gd name="connsiteY0" fmla="*/ 30272 h 1020872"/>
              <a:gd name="connsiteX1" fmla="*/ 1054100 w 1282700"/>
              <a:gd name="connsiteY1" fmla="*/ 74722 h 1020872"/>
              <a:gd name="connsiteX2" fmla="*/ 723900 w 1282700"/>
              <a:gd name="connsiteY2" fmla="*/ 677972 h 1020872"/>
              <a:gd name="connsiteX3" fmla="*/ 0 w 1282700"/>
              <a:gd name="connsiteY3" fmla="*/ 1020872 h 1020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2700" h="1020872">
                <a:moveTo>
                  <a:pt x="1282700" y="30272"/>
                </a:moveTo>
                <a:cubicBezTo>
                  <a:pt x="1214966" y="-1478"/>
                  <a:pt x="1147233" y="-33228"/>
                  <a:pt x="1054100" y="74722"/>
                </a:cubicBezTo>
                <a:cubicBezTo>
                  <a:pt x="960967" y="182672"/>
                  <a:pt x="899583" y="520280"/>
                  <a:pt x="723900" y="677972"/>
                </a:cubicBezTo>
                <a:cubicBezTo>
                  <a:pt x="548217" y="835664"/>
                  <a:pt x="81492" y="966897"/>
                  <a:pt x="0" y="1020872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フリーフォーム 59"/>
          <p:cNvSpPr/>
          <p:nvPr/>
        </p:nvSpPr>
        <p:spPr>
          <a:xfrm>
            <a:off x="7219950" y="3794517"/>
            <a:ext cx="1028700" cy="274168"/>
          </a:xfrm>
          <a:custGeom>
            <a:avLst/>
            <a:gdLst>
              <a:gd name="connsiteX0" fmla="*/ 1028700 w 1028700"/>
              <a:gd name="connsiteY0" fmla="*/ 400050 h 400050"/>
              <a:gd name="connsiteX1" fmla="*/ 533400 w 1028700"/>
              <a:gd name="connsiteY1" fmla="*/ 88900 h 400050"/>
              <a:gd name="connsiteX2" fmla="*/ 0 w 1028700"/>
              <a:gd name="connsiteY2" fmla="*/ 0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8700" h="400050">
                <a:moveTo>
                  <a:pt x="1028700" y="400050"/>
                </a:moveTo>
                <a:cubicBezTo>
                  <a:pt x="866775" y="277812"/>
                  <a:pt x="704850" y="155575"/>
                  <a:pt x="533400" y="88900"/>
                </a:cubicBezTo>
                <a:cubicBezTo>
                  <a:pt x="361950" y="22225"/>
                  <a:pt x="180975" y="11112"/>
                  <a:pt x="0" y="0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685645" y="1759306"/>
            <a:ext cx="166549" cy="176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正方形/長方形 60"/>
          <p:cNvSpPr/>
          <p:nvPr/>
        </p:nvSpPr>
        <p:spPr>
          <a:xfrm>
            <a:off x="730075" y="1401745"/>
            <a:ext cx="1972736" cy="707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GS</a:t>
            </a:r>
            <a:endParaRPr kumimoji="1" lang="ja-JP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正方形/長方形 63"/>
          <p:cNvSpPr/>
          <p:nvPr/>
        </p:nvSpPr>
        <p:spPr>
          <a:xfrm>
            <a:off x="1285208" y="5212242"/>
            <a:ext cx="1566986" cy="9419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Deployment switch</a:t>
            </a:r>
            <a:endParaRPr kumimoji="1" lang="ja-JP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正方形/長方形 74"/>
          <p:cNvSpPr/>
          <p:nvPr/>
        </p:nvSpPr>
        <p:spPr>
          <a:xfrm>
            <a:off x="465821" y="4232959"/>
            <a:ext cx="1233264" cy="66248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  <a:endParaRPr kumimoji="1" lang="ja-JP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6" name="直線コネクタ 75"/>
          <p:cNvCxnSpPr/>
          <p:nvPr/>
        </p:nvCxnSpPr>
        <p:spPr>
          <a:xfrm>
            <a:off x="1095464" y="3488109"/>
            <a:ext cx="2757935" cy="92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コネクタ 76"/>
          <p:cNvCxnSpPr>
            <a:stCxn id="75" idx="0"/>
          </p:cNvCxnSpPr>
          <p:nvPr/>
        </p:nvCxnSpPr>
        <p:spPr>
          <a:xfrm flipV="1">
            <a:off x="1082453" y="3478870"/>
            <a:ext cx="13011" cy="75408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コネクタ 78"/>
          <p:cNvCxnSpPr>
            <a:stCxn id="64" idx="0"/>
          </p:cNvCxnSpPr>
          <p:nvPr/>
        </p:nvCxnSpPr>
        <p:spPr>
          <a:xfrm flipV="1">
            <a:off x="2068701" y="3497349"/>
            <a:ext cx="0" cy="17148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フリーフォーム 83"/>
          <p:cNvSpPr/>
          <p:nvPr/>
        </p:nvSpPr>
        <p:spPr>
          <a:xfrm>
            <a:off x="4047067" y="1761067"/>
            <a:ext cx="1270000" cy="1456266"/>
          </a:xfrm>
          <a:custGeom>
            <a:avLst/>
            <a:gdLst>
              <a:gd name="connsiteX0" fmla="*/ 0 w 1270000"/>
              <a:gd name="connsiteY0" fmla="*/ 0 h 1456266"/>
              <a:gd name="connsiteX1" fmla="*/ 541866 w 1270000"/>
              <a:gd name="connsiteY1" fmla="*/ 592666 h 1456266"/>
              <a:gd name="connsiteX2" fmla="*/ 880533 w 1270000"/>
              <a:gd name="connsiteY2" fmla="*/ 1303866 h 1456266"/>
              <a:gd name="connsiteX3" fmla="*/ 1270000 w 1270000"/>
              <a:gd name="connsiteY3" fmla="*/ 1456266 h 1456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0000" h="1456266">
                <a:moveTo>
                  <a:pt x="0" y="0"/>
                </a:moveTo>
                <a:cubicBezTo>
                  <a:pt x="197555" y="187677"/>
                  <a:pt x="395111" y="375355"/>
                  <a:pt x="541866" y="592666"/>
                </a:cubicBezTo>
                <a:cubicBezTo>
                  <a:pt x="688621" y="809977"/>
                  <a:pt x="759177" y="1159933"/>
                  <a:pt x="880533" y="1303866"/>
                </a:cubicBezTo>
                <a:cubicBezTo>
                  <a:pt x="1001889" y="1447799"/>
                  <a:pt x="1135944" y="1452032"/>
                  <a:pt x="1270000" y="1456266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8" name="フリーフォーム 87"/>
          <p:cNvSpPr/>
          <p:nvPr/>
        </p:nvSpPr>
        <p:spPr>
          <a:xfrm>
            <a:off x="4024423" y="3251200"/>
            <a:ext cx="1292644" cy="426751"/>
          </a:xfrm>
          <a:custGeom>
            <a:avLst/>
            <a:gdLst>
              <a:gd name="connsiteX0" fmla="*/ 0 w 1286934"/>
              <a:gd name="connsiteY0" fmla="*/ 67733 h 121549"/>
              <a:gd name="connsiteX1" fmla="*/ 270934 w 1286934"/>
              <a:gd name="connsiteY1" fmla="*/ 84667 h 121549"/>
              <a:gd name="connsiteX2" fmla="*/ 626534 w 1286934"/>
              <a:gd name="connsiteY2" fmla="*/ 118533 h 121549"/>
              <a:gd name="connsiteX3" fmla="*/ 1286934 w 1286934"/>
              <a:gd name="connsiteY3" fmla="*/ 0 h 121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6934" h="121549">
                <a:moveTo>
                  <a:pt x="0" y="67733"/>
                </a:moveTo>
                <a:cubicBezTo>
                  <a:pt x="83256" y="71966"/>
                  <a:pt x="166512" y="76200"/>
                  <a:pt x="270934" y="84667"/>
                </a:cubicBezTo>
                <a:cubicBezTo>
                  <a:pt x="375356" y="93134"/>
                  <a:pt x="457201" y="132644"/>
                  <a:pt x="626534" y="118533"/>
                </a:cubicBezTo>
                <a:cubicBezTo>
                  <a:pt x="795867" y="104422"/>
                  <a:pt x="1041400" y="52211"/>
                  <a:pt x="1286934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" name="Rectangle 18"/>
          <p:cNvSpPr/>
          <p:nvPr/>
        </p:nvSpPr>
        <p:spPr>
          <a:xfrm>
            <a:off x="10320685" y="1632865"/>
            <a:ext cx="1625781" cy="758721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spcAft>
                <a:spcPts val="0"/>
              </a:spcAft>
            </a:pPr>
            <a:r>
              <a:rPr lang="en-US" sz="1400" b="1" dirty="0" smtClean="0">
                <a:solidFill>
                  <a:srgbClr val="0D0D0D"/>
                </a:solidFill>
                <a:effectLst/>
                <a:latin typeface="Times New Roman" panose="02020603050405020304" pitchFamily="18" charset="0"/>
                <a:ea typeface="ＭＳ 明朝" panose="02020609040205080304" pitchFamily="17" charset="-128"/>
                <a:cs typeface="Century" panose="02040604050505020304" pitchFamily="18" charset="0"/>
              </a:rPr>
              <a:t>PC for monitoring (Temperature and Pressure)</a:t>
            </a:r>
            <a:endParaRPr lang="ja-JP" sz="1400" b="1" dirty="0" smtClean="0">
              <a:effectLst/>
              <a:latin typeface="Century" panose="02040604050505020304" pitchFamily="18" charset="0"/>
              <a:ea typeface="ＭＳ 明朝" panose="02020609040205080304" pitchFamily="17" charset="-128"/>
              <a:cs typeface="Century" panose="02040604050505020304" pitchFamily="18" charset="0"/>
            </a:endParaRPr>
          </a:p>
        </p:txBody>
      </p:sp>
      <p:sp>
        <p:nvSpPr>
          <p:cNvPr id="73" name="Rectangle 18"/>
          <p:cNvSpPr/>
          <p:nvPr/>
        </p:nvSpPr>
        <p:spPr>
          <a:xfrm>
            <a:off x="6874725" y="762804"/>
            <a:ext cx="945292" cy="456036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Times New Roman" panose="02020603050405020304" pitchFamily="18" charset="0"/>
                <a:ea typeface="ＭＳ 明朝" panose="02020609040205080304" pitchFamily="17" charset="-128"/>
                <a:cs typeface="Century" panose="02040604050505020304" pitchFamily="18" charset="0"/>
              </a:rPr>
              <a:t>Ionization gauge</a:t>
            </a:r>
            <a:endParaRPr lang="ja-JP" sz="1400" dirty="0" smtClean="0">
              <a:effectLst/>
              <a:latin typeface="Century" panose="02040604050505020304" pitchFamily="18" charset="0"/>
              <a:ea typeface="ＭＳ 明朝" panose="02020609040205080304" pitchFamily="17" charset="-128"/>
              <a:cs typeface="Century" panose="02040604050505020304" pitchFamily="18" charset="0"/>
            </a:endParaRPr>
          </a:p>
        </p:txBody>
      </p:sp>
      <p:cxnSp>
        <p:nvCxnSpPr>
          <p:cNvPr id="78" name="直線コネクタ 77"/>
          <p:cNvCxnSpPr/>
          <p:nvPr/>
        </p:nvCxnSpPr>
        <p:spPr>
          <a:xfrm>
            <a:off x="3694739" y="1753950"/>
            <a:ext cx="166549" cy="176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二等辺三角形 14"/>
          <p:cNvSpPr/>
          <p:nvPr/>
        </p:nvSpPr>
        <p:spPr>
          <a:xfrm rot="16200000">
            <a:off x="2817191" y="1677578"/>
            <a:ext cx="196939" cy="166976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二等辺三角形 79"/>
          <p:cNvSpPr/>
          <p:nvPr/>
        </p:nvSpPr>
        <p:spPr>
          <a:xfrm rot="5400000">
            <a:off x="3532267" y="1670462"/>
            <a:ext cx="196939" cy="166976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2" name="フリーフォーム 81"/>
          <p:cNvSpPr/>
          <p:nvPr/>
        </p:nvSpPr>
        <p:spPr>
          <a:xfrm rot="1065579">
            <a:off x="7139350" y="3870008"/>
            <a:ext cx="295232" cy="389039"/>
          </a:xfrm>
          <a:custGeom>
            <a:avLst/>
            <a:gdLst>
              <a:gd name="connsiteX0" fmla="*/ 1028700 w 1028700"/>
              <a:gd name="connsiteY0" fmla="*/ 400050 h 400050"/>
              <a:gd name="connsiteX1" fmla="*/ 533400 w 1028700"/>
              <a:gd name="connsiteY1" fmla="*/ 88900 h 400050"/>
              <a:gd name="connsiteX2" fmla="*/ 0 w 1028700"/>
              <a:gd name="connsiteY2" fmla="*/ 0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8700" h="400050">
                <a:moveTo>
                  <a:pt x="1028700" y="400050"/>
                </a:moveTo>
                <a:cubicBezTo>
                  <a:pt x="866775" y="277812"/>
                  <a:pt x="704850" y="155575"/>
                  <a:pt x="533400" y="88900"/>
                </a:cubicBezTo>
                <a:cubicBezTo>
                  <a:pt x="361950" y="22225"/>
                  <a:pt x="180975" y="11112"/>
                  <a:pt x="0" y="0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3" name="フリーフォーム 82"/>
          <p:cNvSpPr/>
          <p:nvPr/>
        </p:nvSpPr>
        <p:spPr>
          <a:xfrm rot="1065579">
            <a:off x="7046538" y="3870008"/>
            <a:ext cx="295232" cy="389039"/>
          </a:xfrm>
          <a:custGeom>
            <a:avLst/>
            <a:gdLst>
              <a:gd name="connsiteX0" fmla="*/ 1028700 w 1028700"/>
              <a:gd name="connsiteY0" fmla="*/ 400050 h 400050"/>
              <a:gd name="connsiteX1" fmla="*/ 533400 w 1028700"/>
              <a:gd name="connsiteY1" fmla="*/ 88900 h 400050"/>
              <a:gd name="connsiteX2" fmla="*/ 0 w 1028700"/>
              <a:gd name="connsiteY2" fmla="*/ 0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8700" h="400050">
                <a:moveTo>
                  <a:pt x="1028700" y="400050"/>
                </a:moveTo>
                <a:cubicBezTo>
                  <a:pt x="866775" y="277812"/>
                  <a:pt x="704850" y="155575"/>
                  <a:pt x="533400" y="88900"/>
                </a:cubicBezTo>
                <a:cubicBezTo>
                  <a:pt x="361950" y="22225"/>
                  <a:pt x="180975" y="11112"/>
                  <a:pt x="0" y="0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9676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633" y="403864"/>
            <a:ext cx="4554252" cy="6071194"/>
          </a:xfrm>
          <a:prstGeom prst="rect">
            <a:avLst/>
          </a:prstGeom>
        </p:spPr>
      </p:pic>
      <p:cxnSp>
        <p:nvCxnSpPr>
          <p:cNvPr id="6" name="直線矢印コネクタ 5"/>
          <p:cNvCxnSpPr/>
          <p:nvPr/>
        </p:nvCxnSpPr>
        <p:spPr>
          <a:xfrm flipH="1" flipV="1">
            <a:off x="7114032" y="3293905"/>
            <a:ext cx="1600200" cy="6213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8714232" y="3730574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Shroud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8714232" y="4465322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Peltier device</a:t>
            </a:r>
          </a:p>
        </p:txBody>
      </p:sp>
      <p:cxnSp>
        <p:nvCxnSpPr>
          <p:cNvPr id="10" name="直線矢印コネクタ 9"/>
          <p:cNvCxnSpPr>
            <a:stCxn id="9" idx="1"/>
          </p:cNvCxnSpPr>
          <p:nvPr/>
        </p:nvCxnSpPr>
        <p:spPr>
          <a:xfrm flipH="1" flipV="1">
            <a:off x="6528816" y="3675394"/>
            <a:ext cx="2185416" cy="9745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/>
          <p:nvPr/>
        </p:nvCxnSpPr>
        <p:spPr>
          <a:xfrm flipH="1" flipV="1">
            <a:off x="6528816" y="2764903"/>
            <a:ext cx="2185416" cy="7810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/>
          <p:cNvSpPr txBox="1"/>
          <p:nvPr/>
        </p:nvSpPr>
        <p:spPr>
          <a:xfrm>
            <a:off x="8714232" y="3361242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Satellite</a:t>
            </a: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8714232" y="409599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</a:p>
        </p:txBody>
      </p:sp>
      <p:cxnSp>
        <p:nvCxnSpPr>
          <p:cNvPr id="18" name="直線矢印コネクタ 17"/>
          <p:cNvCxnSpPr>
            <a:stCxn id="17" idx="1"/>
          </p:cNvCxnSpPr>
          <p:nvPr/>
        </p:nvCxnSpPr>
        <p:spPr>
          <a:xfrm flipH="1" flipV="1">
            <a:off x="6702618" y="3439400"/>
            <a:ext cx="2011614" cy="8412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0757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210" y="1059219"/>
            <a:ext cx="3708100" cy="4943752"/>
          </a:xfrm>
          <a:prstGeom prst="rect">
            <a:avLst/>
          </a:prstGeom>
        </p:spPr>
      </p:pic>
      <p:cxnSp>
        <p:nvCxnSpPr>
          <p:cNvPr id="5" name="直線矢印コネクタ 4"/>
          <p:cNvCxnSpPr/>
          <p:nvPr/>
        </p:nvCxnSpPr>
        <p:spPr>
          <a:xfrm flipH="1" flipV="1">
            <a:off x="6688476" y="3893906"/>
            <a:ext cx="1748354" cy="4842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8436830" y="4193449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Bottom plate</a:t>
            </a:r>
          </a:p>
        </p:txBody>
      </p:sp>
    </p:spTree>
    <p:extLst>
      <p:ext uri="{BB962C8B-B14F-4D97-AF65-F5344CB8AC3E}">
        <p14:creationId xmlns:p14="http://schemas.microsoft.com/office/powerpoint/2010/main" val="2959097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AD616CD01331DD469F1A4B5C06288371" ma:contentTypeVersion="15" ma:contentTypeDescription="新しいドキュメントを作成します。" ma:contentTypeScope="" ma:versionID="78a29bd912dd0d06d78843bb30e83757">
  <xsd:schema xmlns:xsd="http://www.w3.org/2001/XMLSchema" xmlns:xs="http://www.w3.org/2001/XMLSchema" xmlns:p="http://schemas.microsoft.com/office/2006/metadata/properties" xmlns:ns2="4f36c48d-e3b9-4352-b4b0-d2376bdcfd88" xmlns:ns3="fac83314-3432-45eb-8a2d-03036ec14c79" targetNamespace="http://schemas.microsoft.com/office/2006/metadata/properties" ma:root="true" ma:fieldsID="a60548078be57daf9ace91c3f195c642" ns2:_="" ns3:_="">
    <xsd:import namespace="4f36c48d-e3b9-4352-b4b0-d2376bdcfd88"/>
    <xsd:import namespace="fac83314-3432-45eb-8a2d-03036ec14c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36c48d-e3b9-4352-b4b0-d2376bdcfd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画像タグ" ma:readOnly="false" ma:fieldId="{5cf76f15-5ced-4ddc-b409-7134ff3c332f}" ma:taxonomyMulti="true" ma:sspId="4ff13f57-c2f9-47ee-807d-4f367a1673d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c83314-3432-45eb-8a2d-03036ec14c79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f36c48d-e3b9-4352-b4b0-d2376bdcfd88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7712162-4C50-4FC5-A444-E4097281CED6}"/>
</file>

<file path=customXml/itemProps2.xml><?xml version="1.0" encoding="utf-8"?>
<ds:datastoreItem xmlns:ds="http://schemas.openxmlformats.org/officeDocument/2006/customXml" ds:itemID="{2306CF58-840E-4DC8-8E04-8EB52A264A8C}"/>
</file>

<file path=customXml/itemProps3.xml><?xml version="1.0" encoding="utf-8"?>
<ds:datastoreItem xmlns:ds="http://schemas.openxmlformats.org/officeDocument/2006/customXml" ds:itemID="{FB598458-667D-4055-9293-AF4ED4B21DF9}"/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29</Words>
  <Application>Microsoft Office PowerPoint</Application>
  <PresentationFormat>ワイド画面</PresentationFormat>
  <Paragraphs>17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0" baseType="lpstr">
      <vt:lpstr>ＭＳ 明朝</vt:lpstr>
      <vt:lpstr>游ゴシック</vt:lpstr>
      <vt:lpstr>游ゴシック Light</vt:lpstr>
      <vt:lpstr>Arial</vt:lpstr>
      <vt:lpstr>Century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KITSUNE EM TVT Procedure</dc:title>
  <dc:creator>大城 貴司</dc:creator>
  <cp:lastModifiedBy>大城 貴司</cp:lastModifiedBy>
  <cp:revision>44</cp:revision>
  <dcterms:created xsi:type="dcterms:W3CDTF">2020-08-02T06:34:07Z</dcterms:created>
  <dcterms:modified xsi:type="dcterms:W3CDTF">2022-02-19T07:18:03Z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0x010100AD616CD01331DD469F1A4B5C06288371</vt:lpwstr>
  </property>
</Properties>
</file>

<file path=docProps/thumbnail.jpeg>
</file>